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5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A4C52-5E58-6D40-AB71-F5B260A99694}" type="datetimeFigureOut">
              <a:rPr lang="en-US" smtClean="0"/>
              <a:t>3/22/18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469E0-004E-D443-B1D6-FE294C9C9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81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5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45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34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97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8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8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59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8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EAB13-2F66-6D4B-A6CD-354D241C7F7E}" type="datetimeFigureOut">
              <a:rPr lang="en-US" smtClean="0"/>
              <a:t>3/22/18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91416-5BEB-E440-9050-49253ABB6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907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74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0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6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15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91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24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14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97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2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7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48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6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Arathi Arakala</dc:creator>
  <cp:lastModifiedBy>Arathi Arakala</cp:lastModifiedBy>
  <cp:revision>6</cp:revision>
  <dcterms:created xsi:type="dcterms:W3CDTF">2018-03-22T03:04:46Z</dcterms:created>
  <dcterms:modified xsi:type="dcterms:W3CDTF">2018-03-22T06:40:12Z</dcterms:modified>
</cp:coreProperties>
</file>

<file path=docProps/thumbnail.jpeg>
</file>